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caaba21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caaba21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137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Jocul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Spanzuratoarea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8783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Realizat de Tomsa Gabriela Cristina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Cuprins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1239551" y="1773429"/>
            <a:ext cx="6027600" cy="24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Tehnologii utilizate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Analiza jocului Hangman (spațiul soluțiilor, euristici, complexitate)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Soluția implementată (arhitectură, date, algoritmi, rezultate, comparații)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Demonstrație scurtă (flux: input → output)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Limitări &amp; direcții de îmbunătățire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88" name="Google Shape;18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-272455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 txBox="1"/>
          <p:nvPr>
            <p:ph type="title"/>
          </p:nvPr>
        </p:nvSpPr>
        <p:spPr>
          <a:xfrm>
            <a:off x="70550" y="51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Tehnologii utilizate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70550" y="1158648"/>
            <a:ext cx="4281300" cy="3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Limbajul de programare: Python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Folosește</a:t>
            </a:r>
            <a:r>
              <a:rPr lang="en-GB"/>
              <a:t> elemente de bază: liste, funcții, bucle, condiții.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2. Manipularea fișierelor CSV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Folosește</a:t>
            </a:r>
            <a:r>
              <a:rPr lang="en-GB"/>
              <a:t> modulul csv, fisiere tabelare, din Python pentru: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citirea fișierelor (read_input_file)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scrierea rezultatelor (writer.writerow)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3. Structuri de date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Liste: pentru stocarea literelor, pattern-urilor, secvențelor de ghicire.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Tuple: pentru a grupa datele unui joc (game_id, pattern, target).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Liste de liste: pentru scorurile literelor [litera, scor].</a:t>
            </a:r>
            <a:endParaRPr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4572000" y="995675"/>
            <a:ext cx="4281300" cy="3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4. Algoritmi simpli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Algoritm de ghicire a literelor bazat pe frecvența lor.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Actualizarea scorurilor literelor pentru a ajusta ordinea de ghicire.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Sortarea și prioritizarea literelor (vocale și consoane separate, penalizare pentru litere rare).</a:t>
            </a:r>
            <a:endParaRPr sz="1302"/>
          </a:p>
          <a:p>
            <a:pPr indent="0" lvl="0" marL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5. Operarea pe șiruri de caractere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Transformarea cuvintelor în litere mari (.upper()) pentru consistență.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Înlocuirea</a:t>
            </a:r>
            <a:r>
              <a:rPr lang="en-GB" sz="1302"/>
              <a:t> caracterelor necunoscute (*) cu literele ghicite.</a:t>
            </a:r>
            <a:endParaRPr sz="1302"/>
          </a:p>
          <a:p>
            <a:pPr indent="0" lvl="0" marL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6. Principii de programare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Modularitate: codul e împărțit în funcții care fac lucruri separate (citire, ghicire, scoruri, scriere).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Reutilizare: funcțiile pot fi folosite pentru orice fișier de cuvinte.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Iterativ: încearcă literele una câte una și actualizează progresul.</a:t>
            </a:r>
            <a:endParaRPr sz="1302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Analiza jocului</a:t>
            </a:r>
            <a:endParaRPr sz="2300"/>
          </a:p>
        </p:txBody>
      </p:sp>
      <p:sp>
        <p:nvSpPr>
          <p:cNvPr id="197" name="Google Shape;197;p21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Spațiul soluțiilor:</a:t>
            </a:r>
            <a:r>
              <a:rPr lang="en-GB" sz="1600">
                <a:solidFill>
                  <a:schemeClr val="lt1"/>
                </a:solidFill>
              </a:rPr>
              <a:t> toate cuvintele posibile de lungimea dată.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Euristici:</a:t>
            </a:r>
            <a:r>
              <a:rPr lang="en-GB" sz="1600">
                <a:solidFill>
                  <a:schemeClr val="lt1"/>
                </a:solidFill>
              </a:rPr>
              <a:t> ghicește litere </a:t>
            </a:r>
            <a:r>
              <a:rPr lang="en-GB" sz="1600">
                <a:solidFill>
                  <a:schemeClr val="lt1"/>
                </a:solidFill>
              </a:rPr>
              <a:t>frecvențe</a:t>
            </a:r>
            <a:r>
              <a:rPr lang="en-GB" sz="1600">
                <a:solidFill>
                  <a:schemeClr val="lt1"/>
                </a:solidFill>
              </a:rPr>
              <a:t> și vocale primele, penalizează litere rare, ajustează scorurile după fiecare cuvânt.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Complexitate:</a:t>
            </a:r>
            <a:r>
              <a:rPr lang="en-GB" sz="1600">
                <a:solidFill>
                  <a:schemeClr val="lt1"/>
                </a:solidFill>
              </a:rPr>
              <a:t> pentru fiecare cuvânt, algoritmul încearcă până la toate literele necunoscute, este patratica.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554350" y="51530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Solutia implementata</a:t>
            </a:r>
            <a:endParaRPr b="0"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178300" y="1326525"/>
            <a:ext cx="8660700" cy="3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Arhitectură:</a:t>
            </a:r>
            <a:r>
              <a:rPr lang="en-GB" sz="1100">
                <a:solidFill>
                  <a:srgbClr val="000000"/>
                </a:solidFill>
              </a:rPr>
              <a:t> codul este modular, cu funcții separate pentru citirea fișierelor CSV, ghicirea literelor, actualizarea scorurilor literelor și scrierea rezultatelor. Fluxul principal: citire &gt; ghicire &gt; actualizare scoruri &gt; salvare rezultate.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Date: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Input:</a:t>
            </a:r>
            <a:r>
              <a:rPr lang="en-GB" sz="1100">
                <a:solidFill>
                  <a:srgbClr val="000000"/>
                </a:solidFill>
              </a:rPr>
              <a:t> CSV cu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pattern</a:t>
            </a:r>
            <a:r>
              <a:rPr lang="en-GB" sz="1100">
                <a:solidFill>
                  <a:srgbClr val="000000"/>
                </a:solidFill>
              </a:rPr>
              <a:t> (litere necunoscute cu </a:t>
            </a:r>
            <a:r>
              <a:rPr lang="en-GB" sz="1100">
                <a:solidFill>
                  <a:srgbClr val="188038"/>
                </a:solidFill>
              </a:rPr>
              <a:t>*</a:t>
            </a:r>
            <a:r>
              <a:rPr lang="en-GB" sz="1100">
                <a:solidFill>
                  <a:srgbClr val="000000"/>
                </a:solidFill>
              </a:rPr>
              <a:t>) și </a:t>
            </a:r>
            <a:r>
              <a:rPr lang="en-GB" sz="1100">
                <a:solidFill>
                  <a:srgbClr val="188038"/>
                </a:solidFill>
              </a:rPr>
              <a:t>target</a:t>
            </a:r>
            <a:r>
              <a:rPr lang="en-GB" sz="1100">
                <a:solidFill>
                  <a:srgbClr val="000000"/>
                </a:solidFill>
              </a:rPr>
              <a:t> (cuvântul complet).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Structuri interne:</a:t>
            </a:r>
            <a:r>
              <a:rPr lang="en-GB" sz="1100">
                <a:solidFill>
                  <a:srgbClr val="000000"/>
                </a:solidFill>
              </a:rPr>
              <a:t> liste pentru litere, secvențe de ghicire și scoruri </a:t>
            </a:r>
            <a:r>
              <a:rPr lang="en-GB" sz="1100">
                <a:solidFill>
                  <a:srgbClr val="188038"/>
                </a:solidFill>
              </a:rPr>
              <a:t>[litera, scor]</a:t>
            </a:r>
            <a:r>
              <a:rPr lang="en-GB" sz="1100">
                <a:solidFill>
                  <a:srgbClr val="000000"/>
                </a:solidFill>
              </a:rPr>
              <a:t>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Output:</a:t>
            </a:r>
            <a:r>
              <a:rPr lang="en-GB" sz="1100">
                <a:solidFill>
                  <a:srgbClr val="000000"/>
                </a:solidFill>
              </a:rPr>
              <a:t> CSV cu numărul de încercări, cuvântul găsit, status (</a:t>
            </a:r>
            <a:r>
              <a:rPr lang="en-GB" sz="1100">
                <a:solidFill>
                  <a:srgbClr val="188038"/>
                </a:solidFill>
              </a:rPr>
              <a:t>OK</a:t>
            </a:r>
            <a:r>
              <a:rPr lang="en-GB" sz="1100">
                <a:solidFill>
                  <a:srgbClr val="000000"/>
                </a:solidFill>
              </a:rPr>
              <a:t>/</a:t>
            </a:r>
            <a:r>
              <a:rPr lang="en-GB" sz="1100">
                <a:solidFill>
                  <a:srgbClr val="188038"/>
                </a:solidFill>
              </a:rPr>
              <a:t>EROARE</a:t>
            </a:r>
            <a:r>
              <a:rPr lang="en-GB" sz="1100">
                <a:solidFill>
                  <a:srgbClr val="000000"/>
                </a:solidFill>
              </a:rPr>
              <a:t>) și secvența literelor ghicite.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Algoritmi și euristici:</a:t>
            </a:r>
            <a:r>
              <a:rPr lang="en-GB" sz="1100">
                <a:solidFill>
                  <a:srgbClr val="000000"/>
                </a:solidFill>
              </a:rPr>
              <a:t> ghicire literă cu literă în ordinea frecvenței, prioritizarea vocalelor, penalizarea literelor rare și adaptarea scorurilor literelor după fiecare cuvânt găsit. Pattern-ul se actualizează progresiv cu literele corecte.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Rezultate:</a:t>
            </a:r>
            <a:r>
              <a:rPr lang="en-GB" sz="1100">
                <a:solidFill>
                  <a:srgbClr val="000000"/>
                </a:solidFill>
              </a:rPr>
              <a:t> cuvintele sunt găsite rapid, iar algoritmul devine mai eficient pe măsură ce scorurile literelor se ajustează. Secvențele de litere și numărul de încercări sunt salvate pentru analiză.</a:t>
            </a:r>
            <a:br>
              <a:rPr lang="en-GB" sz="1100">
                <a:solidFill>
                  <a:srgbClr val="000000"/>
                </a:solidFill>
              </a:rPr>
            </a:br>
            <a:r>
              <a:rPr b="1" lang="en-GB" sz="1100">
                <a:solidFill>
                  <a:srgbClr val="000000"/>
                </a:solidFill>
              </a:rPr>
              <a:t>Comparații:</a:t>
            </a:r>
            <a:r>
              <a:rPr lang="en-GB" sz="1100">
                <a:solidFill>
                  <a:srgbClr val="000000"/>
                </a:solidFill>
              </a:rPr>
              <a:t> mult mai eficient decât ghicirea aleatorie sau forța brută, deoarece reduce dramatic spațiul de căutare; însă nu folosește analiza pozițională completă, deci nu garantează optimizarea globală.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554350" y="51530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Demonstratie scurta</a:t>
            </a:r>
            <a:endParaRPr b="0"/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197900" y="1257950"/>
            <a:ext cx="8660700" cy="3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Demonstrație flux (detaliată)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Input:</a:t>
            </a:r>
            <a:r>
              <a:rPr lang="en-GB" sz="1100">
                <a:solidFill>
                  <a:srgbClr val="000000"/>
                </a:solidFill>
              </a:rPr>
              <a:t> CSV cu coloanele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pattern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target</a:t>
            </a:r>
            <a:endParaRPr sz="11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Proces: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Se citește jocul din fișier.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Algoritmul identifică literele necunoscute (</a:t>
            </a:r>
            <a:r>
              <a:rPr lang="en-GB" sz="1100">
                <a:solidFill>
                  <a:srgbClr val="188038"/>
                </a:solidFill>
              </a:rPr>
              <a:t>*</a:t>
            </a:r>
            <a:r>
              <a:rPr lang="en-GB" sz="1100">
                <a:solidFill>
                  <a:srgbClr val="000000"/>
                </a:solidFill>
              </a:rPr>
              <a:t>) și începe ghicirea literă cu literă.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Literele se aleg în ordinea frecvenței și prioritizarea vocalelor; literele rare sunt penalizate.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Pattern-ul se actualizează pe măsură ce literele corecte sunt ghicite.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Se înregistrează secvența literelor ghicite și numărul total de încercări.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Output:</a:t>
            </a:r>
            <a:r>
              <a:rPr lang="en-GB" sz="1100">
                <a:solidFill>
                  <a:srgbClr val="000000"/>
                </a:solidFill>
              </a:rPr>
              <a:t> CSV cu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număr de încercări, cuvânt găsit, status și secvența literelor ghicite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Flux complet: </a:t>
            </a:r>
            <a:r>
              <a:rPr b="1" lang="en-GB" sz="1100">
                <a:solidFill>
                  <a:srgbClr val="000000"/>
                </a:solidFill>
              </a:rPr>
              <a:t>citire CSV → ghicire literă cu literă → actualizare pattern și scoruri → scriere rezultate CSV</a:t>
            </a:r>
            <a:endParaRPr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Limitari si </a:t>
            </a:r>
            <a:r>
              <a:rPr lang="en-GB" sz="2200"/>
              <a:t>direcții</a:t>
            </a:r>
            <a:r>
              <a:rPr lang="en-GB" sz="2200"/>
              <a:t> de </a:t>
            </a:r>
            <a:r>
              <a:rPr lang="en-GB" sz="2200"/>
              <a:t>îmbunătățire</a:t>
            </a:r>
            <a:endParaRPr sz="2200"/>
          </a:p>
        </p:txBody>
      </p:sp>
      <p:sp>
        <p:nvSpPr>
          <p:cNvPr id="215" name="Google Shape;215;p24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Limitări: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nu filtrează cuvintele după pattern, depinde de ordinea literelor, scalabilitate limitată și fără strategie globală.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Îmbunătățiri: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folosirea unui vocabular pentru filtrare, implementarea unor strategii pe poziții, optimizarea scorurilor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și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adaptarea la cuvinte noi.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